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546183" y="908274"/>
            <a:ext cx="60516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KDR (D7)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sKDR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(D7)-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#S01-001 / #SFC-007 )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0" y="5147234"/>
            <a:ext cx="56420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KDR (D7)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(D7)-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de-DE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de-DE" sz="1200" b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Note: </a:t>
            </a:r>
            <a:r>
              <a:rPr lang="de-DE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(D7)-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able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dimers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whereas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(D7) </a:t>
            </a:r>
            <a:r>
              <a:rPr lang="de-DE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not.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834" y="1899663"/>
            <a:ext cx="3760995" cy="293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22</cp:revision>
  <dcterms:created xsi:type="dcterms:W3CDTF">2011-09-08T13:23:55Z</dcterms:created>
  <dcterms:modified xsi:type="dcterms:W3CDTF">2015-03-20T09:59:11Z</dcterms:modified>
</cp:coreProperties>
</file>